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8" r:id="rId2"/>
    <p:sldId id="330" r:id="rId3"/>
    <p:sldId id="329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9" r:id="rId38"/>
    <p:sldId id="306" r:id="rId39"/>
    <p:sldId id="308" r:id="rId40"/>
    <p:sldId id="311" r:id="rId41"/>
    <p:sldId id="331" r:id="rId42"/>
    <p:sldId id="326" r:id="rId43"/>
    <p:sldId id="327" r:id="rId44"/>
  </p:sldIdLst>
  <p:sldSz cx="9753600" cy="5486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999" autoAdjust="0"/>
    <p:restoredTop sz="94660"/>
  </p:normalViewPr>
  <p:slideViewPr>
    <p:cSldViewPr>
      <p:cViewPr>
        <p:scale>
          <a:sx n="100" d="100"/>
          <a:sy n="100" d="100"/>
        </p:scale>
        <p:origin x="-414" y="54"/>
      </p:cViewPr>
      <p:guideLst>
        <p:guide orient="horz" pos="1728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Endoscopy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Electrical conductance measurements</a:t>
          </a:r>
          <a:endParaRPr lang="en-IN" sz="18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Illumination methods </a:t>
          </a:r>
          <a:endParaRPr lang="en-IN" sz="1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F51F5779-6F5D-40CA-95DF-964E58496308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 sz="1800" dirty="0"/>
        </a:p>
      </dgm:t>
    </dgm:pt>
    <dgm:pt modelId="{2D674244-48E3-4658-B22C-73E4A03AA1C0}" type="parTrans" cxnId="{01A197A4-B3CC-4230-99D2-296EFEE334C2}">
      <dgm:prSet/>
      <dgm:spPr/>
    </dgm:pt>
    <dgm:pt modelId="{185B88ED-108C-4DD6-9AA6-F9E0C6B98C35}" type="sibTrans" cxnId="{01A197A4-B3CC-4230-99D2-296EFEE334C2}">
      <dgm:prSet/>
      <dgm:spPr/>
    </dgm:pt>
    <dgm:pt modelId="{AEE6592C-7C95-497B-94BA-C6C4AEFE05DA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Radiography</a:t>
          </a:r>
          <a:endParaRPr lang="en-IN" sz="1800" dirty="0"/>
        </a:p>
      </dgm:t>
    </dgm:pt>
    <dgm:pt modelId="{42F29269-481C-4E0D-9E76-964DDB2C8311}" type="parTrans" cxnId="{7E6E089B-37F0-4731-85FB-2BDF9FEBBA3C}">
      <dgm:prSet/>
      <dgm:spPr/>
    </dgm:pt>
    <dgm:pt modelId="{6188FF4E-A45A-4A51-8E49-6A7B0520400F}" type="sibTrans" cxnId="{7E6E089B-37F0-4731-85FB-2BDF9FEBBA3C}">
      <dgm:prSet/>
      <dgm:spPr/>
    </dgm:pt>
    <dgm:pt modelId="{A4A87503-C201-45BC-81D4-FCACA13195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Lasers</a:t>
          </a:r>
          <a:endParaRPr lang="en-IN" sz="1800" dirty="0"/>
        </a:p>
      </dgm:t>
    </dgm:pt>
    <dgm:pt modelId="{8119A645-5FA8-4DB7-AB97-9291B7963B4E}" type="parTrans" cxnId="{78E918F0-6EC4-462C-92E6-ECA331D4C38A}">
      <dgm:prSet/>
      <dgm:spPr/>
    </dgm:pt>
    <dgm:pt modelId="{DF005137-E76F-45AF-80B9-B536D928691A}" type="sibTrans" cxnId="{78E918F0-6EC4-462C-92E6-ECA331D4C38A}">
      <dgm:prSet/>
      <dgm:spPr/>
    </dgm:pt>
    <dgm:pt modelId="{F8BBF0D1-C5E7-4E4B-B1A9-24187B8AA33E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Miscellaneous </a:t>
          </a:r>
          <a:endParaRPr lang="en-IN" sz="1800" dirty="0"/>
        </a:p>
      </dgm:t>
    </dgm:pt>
    <dgm:pt modelId="{FAB071F7-B83D-46AC-ADA0-00B10A335CF7}" type="parTrans" cxnId="{77767D66-A827-4464-AE7C-FACB1AFCEE23}">
      <dgm:prSet/>
      <dgm:spPr/>
    </dgm:pt>
    <dgm:pt modelId="{FC2B71D3-F3FC-489A-9F38-C4D9E9369C3F}" type="sibTrans" cxnId="{77767D66-A827-4464-AE7C-FACB1AFCEE23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543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 custLinFactNeighborX="-543" custLinFactNeighborY="-5889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5CF5FB3-1249-45EB-8D50-5493342589F5}" type="presOf" srcId="{F51F5779-6F5D-40CA-95DF-964E58496308}" destId="{F1D7AD5C-DB44-4A19-8B7F-FADF354433E5}" srcOrd="0" destOrd="0" presId="urn:microsoft.com/office/officeart/2005/8/layout/vList5"/>
    <dgm:cxn modelId="{5BB756B2-98CB-4730-A8E4-58CC980CB4CD}" type="presOf" srcId="{C359A1FE-0145-4C64-A42E-34284E3F2E08}" destId="{ED89CD7F-7917-4904-80B4-783F736258A1}" srcOrd="0" destOrd="0" presId="urn:microsoft.com/office/officeart/2005/8/layout/vList5"/>
    <dgm:cxn modelId="{0D611FCC-7D2A-4A53-9AF3-5F556873D41A}" type="presOf" srcId="{F8BBF0D1-C5E7-4E4B-B1A9-24187B8AA33E}" destId="{E67F6727-7A83-4D6F-B692-20DDFF77EE91}" srcOrd="0" destOrd="1" presId="urn:microsoft.com/office/officeart/2005/8/layout/vList5"/>
    <dgm:cxn modelId="{7E6E089B-37F0-4731-85FB-2BDF9FEBBA3C}" srcId="{69D16008-07C8-4217-92C4-09136E1731E2}" destId="{AEE6592C-7C95-497B-94BA-C6C4AEFE05DA}" srcOrd="2" destOrd="0" parTransId="{42F29269-481C-4E0D-9E76-964DDB2C8311}" sibTransId="{6188FF4E-A45A-4A51-8E49-6A7B0520400F}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77767D66-A827-4464-AE7C-FACB1AFCEE23}" srcId="{85681603-BE50-42FD-A9CC-64FFB9A98157}" destId="{F8BBF0D1-C5E7-4E4B-B1A9-24187B8AA33E}" srcOrd="1" destOrd="0" parTransId="{FAB071F7-B83D-46AC-ADA0-00B10A335CF7}" sibTransId="{FC2B71D3-F3FC-489A-9F38-C4D9E9369C3F}"/>
    <dgm:cxn modelId="{FE71AFC6-B813-475F-B051-C8FAA0861BA2}" type="presOf" srcId="{A4A87503-C201-45BC-81D4-FCACA13195A5}" destId="{ED89CD7F-7917-4904-80B4-783F736258A1}" srcOrd="0" destOrd="1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65C83A29-C8EE-42D2-BC41-AAEE6590E441}" type="presOf" srcId="{A941703B-3989-4CCF-82DF-D90B0FAABB1E}" destId="{9C9D0967-FA58-46BA-9235-5B5B6530A1AA}" srcOrd="0" destOrd="0" presId="urn:microsoft.com/office/officeart/2005/8/layout/vList5"/>
    <dgm:cxn modelId="{EFB668A1-BDD0-4B76-BD91-9BAC33D2DB9E}" type="presOf" srcId="{AEE6592C-7C95-497B-94BA-C6C4AEFE05DA}" destId="{F1D7AD5C-DB44-4A19-8B7F-FADF354433E5}" srcOrd="0" destOrd="2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998D64BD-A6DE-4C1B-9EB0-3C3C0D7AC714}" type="presOf" srcId="{CF78353C-ED4A-44F8-82B9-AB8E4EAFD0F1}" destId="{E67F6727-7A83-4D6F-B692-20DDFF77EE91}" srcOrd="0" destOrd="0" presId="urn:microsoft.com/office/officeart/2005/8/layout/vList5"/>
    <dgm:cxn modelId="{32C2B691-36D5-45BF-B927-AAF6A7BAA6AC}" type="presOf" srcId="{B638C75D-5E26-4E3D-A5D4-23250FFCC06C}" destId="{F1D7AD5C-DB44-4A19-8B7F-FADF354433E5}" srcOrd="0" destOrd="1" presId="urn:microsoft.com/office/officeart/2005/8/layout/vList5"/>
    <dgm:cxn modelId="{7F43FC31-1FAD-4AB2-927A-805876AFFBCB}" type="presOf" srcId="{69D16008-07C8-4217-92C4-09136E1731E2}" destId="{D4CBDBA8-A4E6-4F9A-B98A-1579BA25CE39}" srcOrd="0" destOrd="0" presId="urn:microsoft.com/office/officeart/2005/8/layout/vList5"/>
    <dgm:cxn modelId="{0DEA0A12-0BB9-419A-8DE2-8A3E5AB357C2}" srcId="{69D16008-07C8-4217-92C4-09136E1731E2}" destId="{B638C75D-5E26-4E3D-A5D4-23250FFCC06C}" srcOrd="1" destOrd="0" parTransId="{432BB2C1-C41E-48D1-ABA9-E06CDF6C82F7}" sibTransId="{7A5529E1-218E-4072-8B44-CCB999EF0CB2}"/>
    <dgm:cxn modelId="{022DB317-946B-41E9-BACF-CA3FF126FA59}" type="presOf" srcId="{85681603-BE50-42FD-A9CC-64FFB9A98157}" destId="{CF365A74-CAAD-414D-A1D9-DFD9ADC1E2B8}" srcOrd="0" destOrd="0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78E918F0-6EC4-462C-92E6-ECA331D4C38A}" srcId="{A941703B-3989-4CCF-82DF-D90B0FAABB1E}" destId="{A4A87503-C201-45BC-81D4-FCACA13195A5}" srcOrd="1" destOrd="0" parTransId="{8119A645-5FA8-4DB7-AB97-9291B7963B4E}" sibTransId="{DF005137-E76F-45AF-80B9-B536D928691A}"/>
    <dgm:cxn modelId="{A4AB7748-0CDA-453E-9F9F-AF5EDCDE4491}" type="presOf" srcId="{B36805F1-1A26-4EA3-9773-7CB7D0B74A47}" destId="{33B8C528-80B2-472D-9692-8F1788AB7EC9}" srcOrd="0" destOrd="0" presId="urn:microsoft.com/office/officeart/2005/8/layout/vList5"/>
    <dgm:cxn modelId="{01A197A4-B3CC-4230-99D2-296EFEE334C2}" srcId="{69D16008-07C8-4217-92C4-09136E1731E2}" destId="{F51F5779-6F5D-40CA-95DF-964E58496308}" srcOrd="0" destOrd="0" parTransId="{2D674244-48E3-4658-B22C-73E4A03AA1C0}" sibTransId="{185B88ED-108C-4DD6-9AA6-F9E0C6B98C35}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3D220E90-E647-4F3E-9609-04571CBD9B09}" type="presParOf" srcId="{33B8C528-80B2-472D-9692-8F1788AB7EC9}" destId="{DD4A62C7-52B3-4878-BF01-E85F977063BD}" srcOrd="0" destOrd="0" presId="urn:microsoft.com/office/officeart/2005/8/layout/vList5"/>
    <dgm:cxn modelId="{91EFEDC6-9F18-4361-986B-D6DCCAAB77D9}" type="presParOf" srcId="{DD4A62C7-52B3-4878-BF01-E85F977063BD}" destId="{D4CBDBA8-A4E6-4F9A-B98A-1579BA25CE39}" srcOrd="0" destOrd="0" presId="urn:microsoft.com/office/officeart/2005/8/layout/vList5"/>
    <dgm:cxn modelId="{F78EBEEA-A777-4681-A386-89200E484DF9}" type="presParOf" srcId="{DD4A62C7-52B3-4878-BF01-E85F977063BD}" destId="{F1D7AD5C-DB44-4A19-8B7F-FADF354433E5}" srcOrd="1" destOrd="0" presId="urn:microsoft.com/office/officeart/2005/8/layout/vList5"/>
    <dgm:cxn modelId="{758B78E4-AB1F-46EE-9DF1-D3FF19A995D6}" type="presParOf" srcId="{33B8C528-80B2-472D-9692-8F1788AB7EC9}" destId="{C20CC4C3-A18D-47A0-B61A-C86FAC7878AB}" srcOrd="1" destOrd="0" presId="urn:microsoft.com/office/officeart/2005/8/layout/vList5"/>
    <dgm:cxn modelId="{216BAAD7-5675-42C1-A117-2400F4F4416E}" type="presParOf" srcId="{33B8C528-80B2-472D-9692-8F1788AB7EC9}" destId="{54A3307B-93E8-4A13-9DC4-895525361CF7}" srcOrd="2" destOrd="0" presId="urn:microsoft.com/office/officeart/2005/8/layout/vList5"/>
    <dgm:cxn modelId="{7B6E2E9C-4A0F-49C0-878C-3BCD3F3CA0F0}" type="presParOf" srcId="{54A3307B-93E8-4A13-9DC4-895525361CF7}" destId="{9C9D0967-FA58-46BA-9235-5B5B6530A1AA}" srcOrd="0" destOrd="0" presId="urn:microsoft.com/office/officeart/2005/8/layout/vList5"/>
    <dgm:cxn modelId="{BBE376CD-5BFB-4346-BBE3-E581F7BEE91B}" type="presParOf" srcId="{54A3307B-93E8-4A13-9DC4-895525361CF7}" destId="{ED89CD7F-7917-4904-80B4-783F736258A1}" srcOrd="1" destOrd="0" presId="urn:microsoft.com/office/officeart/2005/8/layout/vList5"/>
    <dgm:cxn modelId="{1F938E63-050E-461F-A39E-9131D37FC1AB}" type="presParOf" srcId="{33B8C528-80B2-472D-9692-8F1788AB7EC9}" destId="{644D8222-4A71-4720-8FA7-1D26A5AFF0B5}" srcOrd="3" destOrd="0" presId="urn:microsoft.com/office/officeart/2005/8/layout/vList5"/>
    <dgm:cxn modelId="{15F497EE-4C2F-487B-9621-2589C75E5A00}" type="presParOf" srcId="{33B8C528-80B2-472D-9692-8F1788AB7EC9}" destId="{AFE0987D-7B5A-4C81-BA3B-2D2739472C53}" srcOrd="4" destOrd="0" presId="urn:microsoft.com/office/officeart/2005/8/layout/vList5"/>
    <dgm:cxn modelId="{2399FDB8-7123-4281-A630-97C17196224B}" type="presParOf" srcId="{AFE0987D-7B5A-4C81-BA3B-2D2739472C53}" destId="{CF365A74-CAAD-414D-A1D9-DFD9ADC1E2B8}" srcOrd="0" destOrd="0" presId="urn:microsoft.com/office/officeart/2005/8/layout/vList5"/>
    <dgm:cxn modelId="{E4ADC185-904E-43A7-8824-FD19BE5F67F0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5085082"/>
            <a:ext cx="2275840" cy="292100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5085082"/>
            <a:ext cx="3576320" cy="2921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5085082"/>
            <a:ext cx="812800" cy="292100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342741636" r:id="rId1"/>
    <p:sldLayoutId id="2342741637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3048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0574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2" y="4572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486262" cy="16916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514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RECENT ADVANCES IN CARIES DIAGNOSIS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7620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1219200" y="2057400"/>
          <a:ext cx="7159901" cy="1917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Definition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Objectives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Requisites 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Various diagnostic aids.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Miscellaneous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971800" y="381000"/>
            <a:ext cx="2929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CATEGORY</a:t>
            </a:r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096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3908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Conventional methods of caries diagnosis are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visual  and tactile </a:t>
            </a:r>
            <a:r>
              <a:rPr lang="en-US" sz="2400" dirty="0" err="1" smtClean="0"/>
              <a:t>examination,radiographs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UV light examination and use caries detector dyes.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err="1" smtClean="0"/>
              <a:t>diagnodent</a:t>
            </a:r>
            <a:r>
              <a:rPr lang="en-US" sz="2400" dirty="0" smtClean="0"/>
              <a:t> employs fluorescence to detect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presence of caries as it induces </a:t>
            </a:r>
          </a:p>
          <a:p>
            <a:r>
              <a:rPr lang="en-US" sz="2400" dirty="0" smtClean="0"/>
              <a:t>  changes in teeth lead to increase fluorescence</a:t>
            </a:r>
          </a:p>
          <a:p>
            <a:r>
              <a:rPr lang="en-US" sz="2400" dirty="0" smtClean="0"/>
              <a:t> at specific excitation wavelength.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Caries meter diagnoses caries on the basis of electric </a:t>
            </a:r>
            <a:r>
              <a:rPr lang="en-US" sz="2400" dirty="0" err="1" smtClean="0"/>
              <a:t>impedence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6">
  <a:themeElements>
    <a:clrScheme name="Theme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120</Words>
  <Application>Microsoft Office PowerPoint</Application>
  <PresentationFormat>Custom</PresentationFormat>
  <Paragraphs>33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Theme26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7</cp:revision>
  <dcterms:created xsi:type="dcterms:W3CDTF">2022-05-28T08:09:16Z</dcterms:created>
  <dcterms:modified xsi:type="dcterms:W3CDTF">2022-07-05T09:19:47Z</dcterms:modified>
  <cp:category/>
</cp:coreProperties>
</file>